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83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98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84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06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67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01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1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41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6" y="2795016"/>
            <a:ext cx="6903720" cy="40629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>
          <a:xfrm>
            <a:off x="1130374" y="1529390"/>
            <a:ext cx="9144000" cy="2043850"/>
          </a:xfrm>
        </p:spPr>
        <p:txBody>
          <a:bodyPr>
            <a:normAutofit/>
          </a:bodyPr>
          <a:lstStyle/>
          <a:p>
            <a:r>
              <a:rPr lang="nl-NL" sz="8800" dirty="0"/>
              <a:t>Wat weten we nu?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023">
            <a:off x="7652119" y="3519647"/>
            <a:ext cx="39052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7321" y="3251291"/>
            <a:ext cx="11100391" cy="28315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l-NL" dirty="0"/>
          </a:p>
          <a:p>
            <a:r>
              <a:rPr lang="nl-NL" sz="3200" b="1" dirty="0"/>
              <a:t>Oriëntatie:</a:t>
            </a:r>
            <a:r>
              <a:rPr lang="nl-NL" sz="3200" dirty="0"/>
              <a:t> Oefentoets</a:t>
            </a:r>
          </a:p>
          <a:p>
            <a:r>
              <a:rPr lang="nl-NL" sz="3200" b="1" dirty="0"/>
              <a:t>Aan de slag: </a:t>
            </a:r>
            <a:r>
              <a:rPr lang="nl-NL" sz="3200" dirty="0"/>
              <a:t>Maken van de oefentoets</a:t>
            </a:r>
          </a:p>
          <a:p>
            <a:r>
              <a:rPr lang="nl-NL" sz="3200" b="1" dirty="0"/>
              <a:t>Evaluatie:</a:t>
            </a:r>
            <a:r>
              <a:rPr lang="nl-NL" sz="3200" dirty="0"/>
              <a:t> Zelf controleren en nakijken met antwoordformulier.</a:t>
            </a:r>
          </a:p>
          <a:p>
            <a:r>
              <a:rPr lang="nl-NL" sz="3200" b="1" dirty="0"/>
              <a:t>Transfer: </a:t>
            </a:r>
            <a:r>
              <a:rPr lang="nl-NL" sz="3200" dirty="0"/>
              <a:t>neem formulier mee met informatie over de toets.</a:t>
            </a:r>
          </a:p>
          <a:p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r>
              <a:rPr lang="nl-NL" sz="4800" dirty="0"/>
              <a:t>Programma</a:t>
            </a:r>
          </a:p>
          <a:p>
            <a:r>
              <a:rPr lang="nl-NL" sz="1600" dirty="0"/>
              <a:t>10 juni 2016 </a:t>
            </a:r>
          </a:p>
          <a:p>
            <a:r>
              <a:rPr lang="nl-NL" sz="1600" dirty="0"/>
              <a:t>12.00u- 12.50u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39" y="795744"/>
            <a:ext cx="17240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61314" y="1507424"/>
            <a:ext cx="7469372" cy="821106"/>
          </a:xfrm>
        </p:spPr>
        <p:txBody>
          <a:bodyPr>
            <a:normAutofit fontScale="92500" lnSpcReduction="20000"/>
          </a:bodyPr>
          <a:lstStyle/>
          <a:p>
            <a:r>
              <a:rPr lang="nl-NL" sz="6600" b="1" dirty="0"/>
              <a:t>Doel(en) van deze les</a:t>
            </a:r>
          </a:p>
          <a:p>
            <a:endParaRPr lang="nl-NL" sz="4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020726" y="2775098"/>
            <a:ext cx="10664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Aan het einde van deze les heb je geoefend met het </a:t>
            </a:r>
          </a:p>
          <a:p>
            <a:r>
              <a:rPr lang="nl-NL" sz="4800" dirty="0"/>
              <a:t>maken van een toets en</a:t>
            </a:r>
          </a:p>
          <a:p>
            <a:r>
              <a:rPr lang="nl-NL" sz="4800" dirty="0"/>
              <a:t>deze zelf nagekeken.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09" y="3768968"/>
            <a:ext cx="4278053" cy="28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4158" y="1507424"/>
            <a:ext cx="11238614" cy="5010334"/>
          </a:xfrm>
        </p:spPr>
        <p:txBody>
          <a:bodyPr>
            <a:normAutofit/>
          </a:bodyPr>
          <a:lstStyle/>
          <a:p>
            <a:r>
              <a:rPr lang="nl-NL" sz="4800" dirty="0"/>
              <a:t>Transfer</a:t>
            </a:r>
          </a:p>
          <a:p>
            <a:endParaRPr lang="nl-NL" sz="4800" dirty="0"/>
          </a:p>
          <a:p>
            <a:pPr algn="l"/>
            <a:r>
              <a:rPr lang="nl-NL" sz="2800" dirty="0"/>
              <a:t>Neem de gemaakte oefentoets mee naar huis. Lever het antwoordformulier weer in!</a:t>
            </a:r>
          </a:p>
          <a:p>
            <a:pPr algn="l"/>
            <a:r>
              <a:rPr lang="nl-NL" sz="2800" dirty="0"/>
              <a:t>Neem de regels voor de toets van 17 juni mee en lees die goed door!</a:t>
            </a:r>
          </a:p>
          <a:p>
            <a:pPr algn="l"/>
            <a:endParaRPr lang="nl-NL" sz="2800" dirty="0"/>
          </a:p>
          <a:p>
            <a:pPr algn="l"/>
            <a:r>
              <a:rPr lang="nl-NL" sz="2800" dirty="0"/>
              <a:t>Succes met de voorbereiding.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46" y="4717758"/>
            <a:ext cx="214325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951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111</Words>
  <Application>Microsoft Office PowerPoint</Application>
  <PresentationFormat>Breedbeeld</PresentationFormat>
  <Paragraphs>23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Goossens</dc:creator>
  <cp:lastModifiedBy>Rob Goossens</cp:lastModifiedBy>
  <cp:revision>66</cp:revision>
  <dcterms:created xsi:type="dcterms:W3CDTF">2016-05-07T15:08:17Z</dcterms:created>
  <dcterms:modified xsi:type="dcterms:W3CDTF">2016-06-10T07:06:02Z</dcterms:modified>
</cp:coreProperties>
</file>